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61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471-A5BE-4869-B136-33145A4D9D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C5A-1C76-4037-9D80-892B0881F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471-A5BE-4869-B136-33145A4D9D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C5A-1C76-4037-9D80-892B0881F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60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471-A5BE-4869-B136-33145A4D9D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C5A-1C76-4037-9D80-892B0881F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9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471-A5BE-4869-B136-33145A4D9D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C5A-1C76-4037-9D80-892B0881F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1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471-A5BE-4869-B136-33145A4D9D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C5A-1C76-4037-9D80-892B0881F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2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471-A5BE-4869-B136-33145A4D9D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C5A-1C76-4037-9D80-892B0881F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2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471-A5BE-4869-B136-33145A4D9D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C5A-1C76-4037-9D80-892B0881F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4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471-A5BE-4869-B136-33145A4D9D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C5A-1C76-4037-9D80-892B0881F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6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471-A5BE-4869-B136-33145A4D9D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C5A-1C76-4037-9D80-892B0881F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7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471-A5BE-4869-B136-33145A4D9D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C5A-1C76-4037-9D80-892B0881F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70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1471-A5BE-4869-B136-33145A4D9D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C0C5A-1C76-4037-9D80-892B0881F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56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71471-A5BE-4869-B136-33145A4D9D4A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C0C5A-1C76-4037-9D80-892B0881F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78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4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0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3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1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52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08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1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3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51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43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0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01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44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51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72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33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14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2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93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25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71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0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33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1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62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85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9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1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1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52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2</cp:revision>
  <dcterms:created xsi:type="dcterms:W3CDTF">2022-06-06T07:11:18Z</dcterms:created>
  <dcterms:modified xsi:type="dcterms:W3CDTF">2022-06-06T07:17:42Z</dcterms:modified>
</cp:coreProperties>
</file>