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9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6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5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0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5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9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6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5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43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77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6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6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4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4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8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4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5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22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2022-06-07T06:13:28Z</dcterms:created>
  <dcterms:modified xsi:type="dcterms:W3CDTF">2022-06-07T06:48:44Z</dcterms:modified>
</cp:coreProperties>
</file>