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3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0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29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83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69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0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98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409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8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1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5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CE50D-0F61-471E-8DC5-6BA2CD6C9910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7EF3F-7A5E-45B2-A9B3-C24EFA14BB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0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09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832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941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407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463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945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386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27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9605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42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024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0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79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125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859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162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968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355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27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143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682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4630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3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8999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9791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922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7836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03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9641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6503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259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561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15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3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94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0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45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6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29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08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56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17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3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7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58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30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94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2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1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9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2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77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44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17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95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0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09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12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80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04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54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62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8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46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8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39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82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65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34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126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837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12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46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12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67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670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05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1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68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30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260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13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911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966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988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344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121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2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38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1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991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517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14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384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27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352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426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73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146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59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459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050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966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7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43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873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199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730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615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07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9137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05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61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530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1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340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85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389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836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345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371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128</vt:i4>
      </vt:variant>
    </vt:vector>
  </HeadingPairs>
  <TitlesOfParts>
    <vt:vector size="13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2022-06-07T08:05:23Z</dcterms:created>
  <dcterms:modified xsi:type="dcterms:W3CDTF">2022-06-07T08:24:29Z</dcterms:modified>
</cp:coreProperties>
</file>