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9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F030-2728-4B55-8816-FCA25EEF45A5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6085-E098-453F-BD18-42B9D5ED3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40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F030-2728-4B55-8816-FCA25EEF45A5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6085-E098-453F-BD18-42B9D5ED3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69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F030-2728-4B55-8816-FCA25EEF45A5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6085-E098-453F-BD18-42B9D5ED3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16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F030-2728-4B55-8816-FCA25EEF45A5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6085-E098-453F-BD18-42B9D5ED3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91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F030-2728-4B55-8816-FCA25EEF45A5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6085-E098-453F-BD18-42B9D5ED3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76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F030-2728-4B55-8816-FCA25EEF45A5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6085-E098-453F-BD18-42B9D5ED3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55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F030-2728-4B55-8816-FCA25EEF45A5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6085-E098-453F-BD18-42B9D5ED3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00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F030-2728-4B55-8816-FCA25EEF45A5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6085-E098-453F-BD18-42B9D5ED3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6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F030-2728-4B55-8816-FCA25EEF45A5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6085-E098-453F-BD18-42B9D5ED3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091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F030-2728-4B55-8816-FCA25EEF45A5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6085-E098-453F-BD18-42B9D5ED3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85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F030-2728-4B55-8816-FCA25EEF45A5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6085-E098-453F-BD18-42B9D5ED3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7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1F030-2728-4B55-8816-FCA25EEF45A5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16085-E098-453F-BD18-42B9D5ED3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76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32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1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42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5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32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9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6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01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95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07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71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73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46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13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42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14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86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90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98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75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52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15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0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95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14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899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80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5951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1621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213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3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73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81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9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29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138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2022-06-07T06:13:28Z</dcterms:created>
  <dcterms:modified xsi:type="dcterms:W3CDTF">2022-06-07T09:41:24Z</dcterms:modified>
</cp:coreProperties>
</file>