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5" autoAdjust="0"/>
    <p:restoredTop sz="94660"/>
  </p:normalViewPr>
  <p:slideViewPr>
    <p:cSldViewPr snapToGrid="0">
      <p:cViewPr varScale="1">
        <p:scale>
          <a:sx n="71" d="100"/>
          <a:sy n="71" d="100"/>
        </p:scale>
        <p:origin x="84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408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918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76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558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001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86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091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853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675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699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167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76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091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76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445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942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74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885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49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156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722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661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759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45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51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432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0773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6607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Office PowerPoint</Application>
  <PresentationFormat>Широкоэкранный</PresentationFormat>
  <Paragraphs>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2022-06-07T06:13:28Z</dcterms:created>
  <dcterms:modified xsi:type="dcterms:W3CDTF">2022-06-07T06:48:44Z</dcterms:modified>
</cp:coreProperties>
</file>