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5" autoAdjust="0"/>
    <p:restoredTop sz="94660"/>
  </p:normalViewPr>
  <p:slideViewPr>
    <p:cSldViewPr snapToGrid="0">
      <p:cViewPr varScale="1">
        <p:scale>
          <a:sx n="71" d="100"/>
          <a:sy n="71" d="100"/>
        </p:scale>
        <p:origin x="84" y="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408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918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17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9558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00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8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0913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0853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75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699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167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1F030-2728-4B55-8816-FCA25EEF45A5}" type="datetimeFigureOut">
              <a:rPr lang="ru-RU" smtClean="0"/>
              <a:t>07.06.2022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16085-E098-453F-BD18-42B9D5ED3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576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32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7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60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360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36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446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47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5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46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733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502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65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715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61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329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417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541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2604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6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259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378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557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732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626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3115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91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43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829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5240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4162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5392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729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62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995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990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3318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0077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587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9705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990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800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3707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113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9651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2897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6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6378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282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188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4798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0</Words>
  <Application>Microsoft Office PowerPoint</Application>
  <PresentationFormat>Широкоэкранный</PresentationFormat>
  <Paragraphs>0</Paragraphs>
  <Slides>50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</cp:revision>
  <dcterms:created xsi:type="dcterms:W3CDTF">2022-06-07T06:13:28Z</dcterms:created>
  <dcterms:modified xsi:type="dcterms:W3CDTF">2022-06-07T08:04:04Z</dcterms:modified>
</cp:coreProperties>
</file>