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3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9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69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2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98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409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383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11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5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0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29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CE50D-0F61-471E-8DC5-6BA2CD6C991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7EF3F-7A5E-45B2-A9B3-C24EFA14B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30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40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08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62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0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12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30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99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45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91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83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77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89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30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65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94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02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45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64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29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56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17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32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7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58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0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94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1264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21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99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77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6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442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17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95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04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095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12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804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43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54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629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683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460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9982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399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824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654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344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8938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837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129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646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128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673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670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2058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01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668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71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260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136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11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966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988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344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121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924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838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147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5174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147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384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275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352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426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73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146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559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5172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050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966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7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8943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873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1993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7300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615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007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4793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96058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861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530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18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340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785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389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8361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3452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371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9410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4074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4639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945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3865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86277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9605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942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0247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0373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1256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8591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1624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9684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3554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5275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1431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6825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463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88976"/>
            <a:ext cx="11521440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3481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97911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39227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78363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3039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96419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56503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42593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15610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21575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Широкоэкранный</PresentationFormat>
  <Paragraphs>0</Paragraphs>
  <Slides>128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128</vt:i4>
      </vt:variant>
    </vt:vector>
  </HeadingPairs>
  <TitlesOfParts>
    <vt:vector size="13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2022-06-07T08:05:23Z</dcterms:created>
  <dcterms:modified xsi:type="dcterms:W3CDTF">2022-06-07T08:24:29Z</dcterms:modified>
</cp:coreProperties>
</file>