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25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0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1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48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64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1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9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4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9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51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061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9628B-B617-42F2-9EFC-10E847C5014A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BAF56-732B-4E59-AA17-52BB82F467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6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9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03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9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7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6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95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9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95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0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31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99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6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7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59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59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08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44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70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86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75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71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57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69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1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98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51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44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99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60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34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350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470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59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8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2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02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078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67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37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71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24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26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391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63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96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24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348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038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571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629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487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407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38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523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521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494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406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302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15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173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140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908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038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27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37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981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583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737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910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713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6335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User1</cp:lastModifiedBy>
  <cp:revision>3</cp:revision>
  <dcterms:created xsi:type="dcterms:W3CDTF">2022-06-06T07:35:18Z</dcterms:created>
  <dcterms:modified xsi:type="dcterms:W3CDTF">2022-06-06T07:43:15Z</dcterms:modified>
</cp:coreProperties>
</file>