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408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91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7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55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00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8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09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853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675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69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16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76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7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0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3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7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81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9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29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13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1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42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5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32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9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6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01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95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07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71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46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13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42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14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86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90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98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75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52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152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9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144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899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180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3595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162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2134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0</Words>
  <Application>Microsoft Office PowerPoint</Application>
  <PresentationFormat>Широкоэкранный</PresentationFormat>
  <Paragraphs>0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2022-06-07T06:13:28Z</dcterms:created>
  <dcterms:modified xsi:type="dcterms:W3CDTF">2022-06-07T09:41:24Z</dcterms:modified>
</cp:coreProperties>
</file>