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06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7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682B6-DAD6-446F-AEBC-AA58761EDBC0}" type="datetimeFigureOut">
              <a:rPr lang="ru-RU" smtClean="0"/>
              <a:t>06.06.2022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B89A7-1A3D-47FF-A281-5C7143C234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7405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682B6-DAD6-446F-AEBC-AA58761EDBC0}" type="datetimeFigureOut">
              <a:rPr lang="ru-RU" smtClean="0"/>
              <a:t>06.06.2022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B89A7-1A3D-47FF-A281-5C7143C234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4759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682B6-DAD6-446F-AEBC-AA58761EDBC0}" type="datetimeFigureOut">
              <a:rPr lang="ru-RU" smtClean="0"/>
              <a:t>06.06.2022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B89A7-1A3D-47FF-A281-5C7143C234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6703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682B6-DAD6-446F-AEBC-AA58761EDBC0}" type="datetimeFigureOut">
              <a:rPr lang="ru-RU" smtClean="0"/>
              <a:t>06.06.2022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B89A7-1A3D-47FF-A281-5C7143C234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2077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682B6-DAD6-446F-AEBC-AA58761EDBC0}" type="datetimeFigureOut">
              <a:rPr lang="ru-RU" smtClean="0"/>
              <a:t>06.06.2022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B89A7-1A3D-47FF-A281-5C7143C234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0338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682B6-DAD6-446F-AEBC-AA58761EDBC0}" type="datetimeFigureOut">
              <a:rPr lang="ru-RU" smtClean="0"/>
              <a:t>06.06.2022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B89A7-1A3D-47FF-A281-5C7143C234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1989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682B6-DAD6-446F-AEBC-AA58761EDBC0}" type="datetimeFigureOut">
              <a:rPr lang="ru-RU" smtClean="0"/>
              <a:t>06.06.2022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B89A7-1A3D-47FF-A281-5C7143C234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4289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682B6-DAD6-446F-AEBC-AA58761EDBC0}" type="datetimeFigureOut">
              <a:rPr lang="ru-RU" smtClean="0"/>
              <a:t>06.06.2022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B89A7-1A3D-47FF-A281-5C7143C234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8165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682B6-DAD6-446F-AEBC-AA58761EDBC0}" type="datetimeFigureOut">
              <a:rPr lang="ru-RU" smtClean="0"/>
              <a:t>06.06.2022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B89A7-1A3D-47FF-A281-5C7143C234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38927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682B6-DAD6-446F-AEBC-AA58761EDBC0}" type="datetimeFigureOut">
              <a:rPr lang="ru-RU" smtClean="0"/>
              <a:t>06.06.2022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B89A7-1A3D-47FF-A281-5C7143C234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9954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682B6-DAD6-446F-AEBC-AA58761EDBC0}" type="datetimeFigureOut">
              <a:rPr lang="ru-RU" smtClean="0"/>
              <a:t>06.06.2022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B89A7-1A3D-47FF-A281-5C7143C234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9148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B682B6-DAD6-446F-AEBC-AA58761EDBC0}" type="datetimeFigureOut">
              <a:rPr lang="ru-RU" smtClean="0"/>
              <a:t>06.06.2022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9B89A7-1A3D-47FF-A281-5C7143C234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2545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7717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213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1791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7486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7444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2872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7749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6435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8455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4873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1249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2986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173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07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7906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9612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502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0479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9057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9068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8915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6458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9809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1078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4524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3265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2313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5348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5676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7584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7308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1608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81281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4616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29684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77747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19111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21094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16135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33919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13042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26592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22464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69839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0647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26655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51557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51232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37564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76605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67124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19665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68379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40969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28546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867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08588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05945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95721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78783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86958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5052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44783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33705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05803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16998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98204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88602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422494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0</Words>
  <Application>Microsoft Office PowerPoint</Application>
  <PresentationFormat>Широкоэкранный</PresentationFormat>
  <Paragraphs>0</Paragraphs>
  <Slides>69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69</vt:i4>
      </vt:variant>
    </vt:vector>
  </HeadingPairs>
  <TitlesOfParts>
    <vt:vector size="73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User1</dc:creator>
  <cp:lastModifiedBy>User1</cp:lastModifiedBy>
  <cp:revision>2</cp:revision>
  <dcterms:created xsi:type="dcterms:W3CDTF">2022-06-06T07:24:26Z</dcterms:created>
  <dcterms:modified xsi:type="dcterms:W3CDTF">2022-06-06T07:32:54Z</dcterms:modified>
</cp:coreProperties>
</file>