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004" autoAdjust="0"/>
    <p:restoredTop sz="94660"/>
  </p:normalViewPr>
  <p:slideViewPr>
    <p:cSldViewPr snapToGrid="0">
      <p:cViewPr varScale="1">
        <p:scale>
          <a:sx n="75" d="100"/>
          <a:sy n="75" d="100"/>
        </p:scale>
        <p:origin x="60" y="7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43977-40E7-4FE7-A6D8-5A2E29EFB4EA}" type="datetimeFigureOut">
              <a:rPr lang="ru-RU" smtClean="0"/>
              <a:t>07.06.2022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57E42-608A-43E4-9C96-4F7877E569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43531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43977-40E7-4FE7-A6D8-5A2E29EFB4EA}" type="datetimeFigureOut">
              <a:rPr lang="ru-RU" smtClean="0"/>
              <a:t>07.06.2022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57E42-608A-43E4-9C96-4F7877E569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67075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43977-40E7-4FE7-A6D8-5A2E29EFB4EA}" type="datetimeFigureOut">
              <a:rPr lang="ru-RU" smtClean="0"/>
              <a:t>07.06.2022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57E42-608A-43E4-9C96-4F7877E569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32390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43977-40E7-4FE7-A6D8-5A2E29EFB4EA}" type="datetimeFigureOut">
              <a:rPr lang="ru-RU" smtClean="0"/>
              <a:t>07.06.2022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57E42-608A-43E4-9C96-4F7877E569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27251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43977-40E7-4FE7-A6D8-5A2E29EFB4EA}" type="datetimeFigureOut">
              <a:rPr lang="ru-RU" smtClean="0"/>
              <a:t>07.06.2022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57E42-608A-43E4-9C96-4F7877E569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48833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43977-40E7-4FE7-A6D8-5A2E29EFB4EA}" type="datetimeFigureOut">
              <a:rPr lang="ru-RU" smtClean="0"/>
              <a:t>07.06.2022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57E42-608A-43E4-9C96-4F7877E569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13509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43977-40E7-4FE7-A6D8-5A2E29EFB4EA}" type="datetimeFigureOut">
              <a:rPr lang="ru-RU" smtClean="0"/>
              <a:t>07.06.2022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57E42-608A-43E4-9C96-4F7877E569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11215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43977-40E7-4FE7-A6D8-5A2E29EFB4EA}" type="datetimeFigureOut">
              <a:rPr lang="ru-RU" smtClean="0"/>
              <a:t>07.06.2022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57E42-608A-43E4-9C96-4F7877E569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96070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43977-40E7-4FE7-A6D8-5A2E29EFB4EA}" type="datetimeFigureOut">
              <a:rPr lang="ru-RU" smtClean="0"/>
              <a:t>07.06.2022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57E42-608A-43E4-9C96-4F7877E569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11285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43977-40E7-4FE7-A6D8-5A2E29EFB4EA}" type="datetimeFigureOut">
              <a:rPr lang="ru-RU" smtClean="0"/>
              <a:t>07.06.2022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57E42-608A-43E4-9C96-4F7877E569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62203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43977-40E7-4FE7-A6D8-5A2E29EFB4EA}" type="datetimeFigureOut">
              <a:rPr lang="ru-RU" smtClean="0"/>
              <a:t>07.06.2022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57E42-608A-43E4-9C96-4F7877E569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4514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C43977-40E7-4FE7-A6D8-5A2E29EFB4EA}" type="datetimeFigureOut">
              <a:rPr lang="ru-RU" smtClean="0"/>
              <a:t>07.06.2022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557E42-608A-43E4-9C96-4F7877E569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74436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57239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10725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38160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40008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93090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2815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9806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02895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26559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60149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36440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1568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25502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5254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41889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94524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974320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30115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444774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417329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762167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158928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279598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132418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450413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3524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82395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2249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486893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406738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222152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100999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758888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193655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091581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438900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171705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705248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369847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915737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702231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499127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914710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892261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280298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958911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364988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224925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1009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63864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275800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382846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592743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646028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70756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206607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6624221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1166581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233582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917440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575092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8555120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0</Words>
  <Application>Microsoft Office PowerPoint</Application>
  <PresentationFormat>Широкоэкранный</PresentationFormat>
  <Paragraphs>0</Paragraphs>
  <Slides>62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62</vt:i4>
      </vt:variant>
    </vt:vector>
  </HeadingPairs>
  <TitlesOfParts>
    <vt:vector size="66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2</cp:revision>
  <dcterms:created xsi:type="dcterms:W3CDTF">2022-06-07T03:27:12Z</dcterms:created>
  <dcterms:modified xsi:type="dcterms:W3CDTF">2022-06-07T03:35:24Z</dcterms:modified>
</cp:coreProperties>
</file>