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04" autoAdjust="0"/>
    <p:restoredTop sz="94660"/>
  </p:normalViewPr>
  <p:slideViewPr>
    <p:cSldViewPr snapToGrid="0">
      <p:cViewPr varScale="1">
        <p:scale>
          <a:sx n="73" d="100"/>
          <a:sy n="73" d="100"/>
        </p:scale>
        <p:origin x="90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02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09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743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18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086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90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93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26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177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1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9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8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5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86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2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6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2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4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69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788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26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02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42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61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89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15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12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8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529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Широкоэкранный</PresentationFormat>
  <Paragraphs>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2022-06-07T03:49:03Z</dcterms:created>
  <dcterms:modified xsi:type="dcterms:W3CDTF">2022-06-07T04:27:08Z</dcterms:modified>
</cp:coreProperties>
</file>