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61" autoAdjust="0"/>
    <p:restoredTop sz="94660"/>
  </p:normalViewPr>
  <p:slideViewPr>
    <p:cSldViewPr snapToGrid="0">
      <p:cViewPr varScale="1">
        <p:scale>
          <a:sx n="79" d="100"/>
          <a:sy n="79" d="100"/>
        </p:scale>
        <p:origin x="8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7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11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621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22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245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56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37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70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56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46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49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71471-A5BE-4869-B136-33145A4D9D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C0C5A-1C76-4037-9D80-892B0881F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78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4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33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98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11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16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93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5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03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32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10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52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08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11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34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651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43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03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44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51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72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33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14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2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93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25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071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05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14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62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8591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User1</cp:lastModifiedBy>
  <cp:revision>2</cp:revision>
  <dcterms:created xsi:type="dcterms:W3CDTF">2022-06-06T07:11:18Z</dcterms:created>
  <dcterms:modified xsi:type="dcterms:W3CDTF">2022-06-06T07:17:42Z</dcterms:modified>
</cp:coreProperties>
</file>