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6" autoAdjust="0"/>
    <p:restoredTop sz="94660"/>
  </p:normalViewPr>
  <p:slideViewPr>
    <p:cSldViewPr snapToGrid="0">
      <p:cViewPr varScale="1">
        <p:scale>
          <a:sx n="75" d="100"/>
          <a:sy n="75" d="100"/>
        </p:scale>
        <p:origin x="96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804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987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27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323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98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81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008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07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948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72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85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FD473-3FD8-4C2E-B133-CA91783B073C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730C6-38E0-4BF2-BBD5-6545A62D17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98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45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98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9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8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2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7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97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4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94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31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9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85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05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21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86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880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2022-06-07T02:54:19Z</dcterms:created>
  <dcterms:modified xsi:type="dcterms:W3CDTF">2022-06-07T02:58:40Z</dcterms:modified>
</cp:coreProperties>
</file>