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04" autoAdjust="0"/>
    <p:restoredTop sz="94660"/>
  </p:normalViewPr>
  <p:slideViewPr>
    <p:cSldViewPr snapToGrid="0">
      <p:cViewPr varScale="1">
        <p:scale>
          <a:sx n="73" d="100"/>
          <a:sy n="73" d="100"/>
        </p:scale>
        <p:origin x="90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02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096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743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180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086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904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938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26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177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319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293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8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141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38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4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733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801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015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08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1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538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936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518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31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20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654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743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504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606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82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50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23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69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11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698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460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845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3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8256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5153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0010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755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6364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2941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499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860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2018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7417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2403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253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3278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16720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05541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74573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53766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49960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99350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0042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95795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0</Words>
  <Application>Microsoft Office PowerPoint</Application>
  <PresentationFormat>Широкоэкранный</PresentationFormat>
  <Paragraphs>0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</cp:revision>
  <dcterms:created xsi:type="dcterms:W3CDTF">2022-06-07T03:49:03Z</dcterms:created>
  <dcterms:modified xsi:type="dcterms:W3CDTF">2022-06-07T05:17:56Z</dcterms:modified>
</cp:coreProperties>
</file>