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04" autoAdjust="0"/>
    <p:restoredTop sz="94660"/>
  </p:normalViewPr>
  <p:slideViewPr>
    <p:cSldViewPr snapToGrid="0">
      <p:cViewPr varScale="1">
        <p:scale>
          <a:sx n="73" d="100"/>
          <a:sy n="73" d="100"/>
        </p:scale>
        <p:origin x="90" y="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02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096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743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180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086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904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938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26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177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319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293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5F63E-9F1A-445D-99BE-0A21509EAE38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A1FBD-4974-45DC-AFAC-21CAB4EB4B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8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252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369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411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56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026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64434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Широкоэкранный</PresentationFormat>
  <Paragraphs>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</cp:revision>
  <dcterms:created xsi:type="dcterms:W3CDTF">2022-06-07T03:49:03Z</dcterms:created>
  <dcterms:modified xsi:type="dcterms:W3CDTF">2022-06-07T03:56:52Z</dcterms:modified>
</cp:coreProperties>
</file>