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0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48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7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70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07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33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98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28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892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82B6-DAD6-446F-AEBC-AA58761EDBC0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89A7-1A3D-47FF-A281-5C7143C23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54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71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8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2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9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7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9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6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47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0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13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06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91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4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8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0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2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6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1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34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9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730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60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12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61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9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77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911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10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48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391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0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659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46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983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665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15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12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75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444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66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71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966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37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096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5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858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59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5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872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7878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69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5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78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370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580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99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820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860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22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7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45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69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User1</cp:lastModifiedBy>
  <cp:revision>2</cp:revision>
  <dcterms:created xsi:type="dcterms:W3CDTF">2022-06-06T07:24:26Z</dcterms:created>
  <dcterms:modified xsi:type="dcterms:W3CDTF">2022-06-06T07:32:54Z</dcterms:modified>
</cp:coreProperties>
</file>